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Lst>
  <p:sldSz cy="7772400" cx="10058400"/>
  <p:notesSz cx="6858000" cy="9144000"/>
  <p:embeddedFontLst>
    <p:embeddedFont>
      <p:font typeface="Inter"/>
      <p:regular r:id="rId10"/>
      <p:bold r:id="rId11"/>
      <p:italic r:id="rId12"/>
      <p:boldItalic r:id="rId13"/>
    </p:embeddedFont>
    <p:embeddedFont>
      <p:font typeface="Plus Jakarta Sans Medium"/>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747775"/>
          </p15:clr>
        </p15:guide>
        <p15:guide id="2" pos="316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B4AF0C0B-89F2-4689-B78E-576800633D6E}">
  <a:tblStyle styleId="{B4AF0C0B-89F2-4689-B78E-576800633D6E}"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PlusJakartaSansMedium-bold.fntdata"/><Relationship Id="rId14" Type="http://schemas.openxmlformats.org/officeDocument/2006/relationships/font" Target="fonts/PlusJakartaSansMedium-regular.fntdata"/><Relationship Id="rId17" Type="http://schemas.openxmlformats.org/officeDocument/2006/relationships/font" Target="fonts/PlusJakartaSansMedium-boldItalic.fntdata"/><Relationship Id="rId16"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2dfac97328_0_65: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2dfac97328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g32dfac97328_0_75: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108" name="Google Shape;108;g32dfac97328_0_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600" cy="31017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6400"/>
              <a:buNone/>
              <a:defRPr sz="6400"/>
            </a:lvl1pPr>
            <a:lvl2pPr lvl="1" algn="ctr">
              <a:spcBef>
                <a:spcPts val="0"/>
              </a:spcBef>
              <a:spcAft>
                <a:spcPts val="0"/>
              </a:spcAft>
              <a:buSzPts val="6400"/>
              <a:buNone/>
              <a:defRPr sz="6400"/>
            </a:lvl2pPr>
            <a:lvl3pPr lvl="2" algn="ctr">
              <a:spcBef>
                <a:spcPts val="0"/>
              </a:spcBef>
              <a:spcAft>
                <a:spcPts val="0"/>
              </a:spcAft>
              <a:buSzPts val="6400"/>
              <a:buNone/>
              <a:defRPr sz="6400"/>
            </a:lvl3pPr>
            <a:lvl4pPr lvl="3" algn="ctr">
              <a:spcBef>
                <a:spcPts val="0"/>
              </a:spcBef>
              <a:spcAft>
                <a:spcPts val="0"/>
              </a:spcAft>
              <a:buSzPts val="6400"/>
              <a:buNone/>
              <a:defRPr sz="6400"/>
            </a:lvl4pPr>
            <a:lvl5pPr lvl="4" algn="ctr">
              <a:spcBef>
                <a:spcPts val="0"/>
              </a:spcBef>
              <a:spcAft>
                <a:spcPts val="0"/>
              </a:spcAft>
              <a:buSzPts val="6400"/>
              <a:buNone/>
              <a:defRPr sz="6400"/>
            </a:lvl5pPr>
            <a:lvl6pPr lvl="5" algn="ctr">
              <a:spcBef>
                <a:spcPts val="0"/>
              </a:spcBef>
              <a:spcAft>
                <a:spcPts val="0"/>
              </a:spcAft>
              <a:buSzPts val="6400"/>
              <a:buNone/>
              <a:defRPr sz="6400"/>
            </a:lvl6pPr>
            <a:lvl7pPr lvl="6" algn="ctr">
              <a:spcBef>
                <a:spcPts val="0"/>
              </a:spcBef>
              <a:spcAft>
                <a:spcPts val="0"/>
              </a:spcAft>
              <a:buSzPts val="6400"/>
              <a:buNone/>
              <a:defRPr sz="6400"/>
            </a:lvl7pPr>
            <a:lvl8pPr lvl="7" algn="ctr">
              <a:spcBef>
                <a:spcPts val="0"/>
              </a:spcBef>
              <a:spcAft>
                <a:spcPts val="0"/>
              </a:spcAft>
              <a:buSzPts val="6400"/>
              <a:buNone/>
              <a:defRPr sz="6400"/>
            </a:lvl8pPr>
            <a:lvl9pPr lvl="8" algn="ctr">
              <a:spcBef>
                <a:spcPts val="0"/>
              </a:spcBef>
              <a:spcAft>
                <a:spcPts val="0"/>
              </a:spcAft>
              <a:buSzPts val="6400"/>
              <a:buNone/>
              <a:defRPr sz="6400"/>
            </a:lvl9pPr>
          </a:lstStyle>
          <a:p/>
        </p:txBody>
      </p:sp>
      <p:sp>
        <p:nvSpPr>
          <p:cNvPr id="11" name="Google Shape;11;p2"/>
          <p:cNvSpPr txBox="1"/>
          <p:nvPr>
            <p:ph idx="1" type="subTitle"/>
          </p:nvPr>
        </p:nvSpPr>
        <p:spPr>
          <a:xfrm>
            <a:off x="342870" y="4282678"/>
            <a:ext cx="9372600" cy="1197600"/>
          </a:xfrm>
          <a:prstGeom prst="rect">
            <a:avLst/>
          </a:prstGeom>
        </p:spPr>
        <p:txBody>
          <a:bodyPr anchorCtr="0" anchor="t" bIns="113100" lIns="113100" spcFirstLastPara="1" rIns="113100" wrap="square" tIns="113100">
            <a:normAutofit/>
          </a:bodyPr>
          <a:lstStyle>
            <a:lvl1pPr lvl="0" algn="ctr">
              <a:lnSpc>
                <a:spcPct val="100000"/>
              </a:lnSpc>
              <a:spcBef>
                <a:spcPts val="0"/>
              </a:spcBef>
              <a:spcAft>
                <a:spcPts val="0"/>
              </a:spcAft>
              <a:buSzPts val="3500"/>
              <a:buNone/>
              <a:defRPr sz="3500"/>
            </a:lvl1pPr>
            <a:lvl2pPr lvl="1" algn="ctr">
              <a:lnSpc>
                <a:spcPct val="100000"/>
              </a:lnSpc>
              <a:spcBef>
                <a:spcPts val="0"/>
              </a:spcBef>
              <a:spcAft>
                <a:spcPts val="0"/>
              </a:spcAft>
              <a:buSzPts val="3500"/>
              <a:buNone/>
              <a:defRPr sz="3500"/>
            </a:lvl2pPr>
            <a:lvl3pPr lvl="2" algn="ctr">
              <a:lnSpc>
                <a:spcPct val="100000"/>
              </a:lnSpc>
              <a:spcBef>
                <a:spcPts val="0"/>
              </a:spcBef>
              <a:spcAft>
                <a:spcPts val="0"/>
              </a:spcAft>
              <a:buSzPts val="3500"/>
              <a:buNone/>
              <a:defRPr sz="3500"/>
            </a:lvl3pPr>
            <a:lvl4pPr lvl="3" algn="ctr">
              <a:lnSpc>
                <a:spcPct val="100000"/>
              </a:lnSpc>
              <a:spcBef>
                <a:spcPts val="0"/>
              </a:spcBef>
              <a:spcAft>
                <a:spcPts val="0"/>
              </a:spcAft>
              <a:buSzPts val="3500"/>
              <a:buNone/>
              <a:defRPr sz="3500"/>
            </a:lvl4pPr>
            <a:lvl5pPr lvl="4" algn="ctr">
              <a:lnSpc>
                <a:spcPct val="100000"/>
              </a:lnSpc>
              <a:spcBef>
                <a:spcPts val="0"/>
              </a:spcBef>
              <a:spcAft>
                <a:spcPts val="0"/>
              </a:spcAft>
              <a:buSzPts val="3500"/>
              <a:buNone/>
              <a:defRPr sz="3500"/>
            </a:lvl5pPr>
            <a:lvl6pPr lvl="5" algn="ctr">
              <a:lnSpc>
                <a:spcPct val="100000"/>
              </a:lnSpc>
              <a:spcBef>
                <a:spcPts val="0"/>
              </a:spcBef>
              <a:spcAft>
                <a:spcPts val="0"/>
              </a:spcAft>
              <a:buSzPts val="3500"/>
              <a:buNone/>
              <a:defRPr sz="3500"/>
            </a:lvl6pPr>
            <a:lvl7pPr lvl="6" algn="ctr">
              <a:lnSpc>
                <a:spcPct val="100000"/>
              </a:lnSpc>
              <a:spcBef>
                <a:spcPts val="0"/>
              </a:spcBef>
              <a:spcAft>
                <a:spcPts val="0"/>
              </a:spcAft>
              <a:buSzPts val="3500"/>
              <a:buNone/>
              <a:defRPr sz="3500"/>
            </a:lvl7pPr>
            <a:lvl8pPr lvl="7" algn="ctr">
              <a:lnSpc>
                <a:spcPct val="100000"/>
              </a:lnSpc>
              <a:spcBef>
                <a:spcPts val="0"/>
              </a:spcBef>
              <a:spcAft>
                <a:spcPts val="0"/>
              </a:spcAft>
              <a:buSzPts val="3500"/>
              <a:buNone/>
              <a:defRPr sz="3500"/>
            </a:lvl8pPr>
            <a:lvl9pPr lvl="8" algn="ctr">
              <a:lnSpc>
                <a:spcPct val="100000"/>
              </a:lnSpc>
              <a:spcBef>
                <a:spcPts val="0"/>
              </a:spcBef>
              <a:spcAft>
                <a:spcPts val="0"/>
              </a:spcAft>
              <a:buSzPts val="3500"/>
              <a:buNone/>
              <a:defRPr sz="3500"/>
            </a:lvl9pPr>
          </a:lstStyle>
          <a:p/>
        </p:txBody>
      </p:sp>
      <p:sp>
        <p:nvSpPr>
          <p:cNvPr id="12" name="Google Shape;12;p2"/>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600" cy="29670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14800"/>
              <a:buNone/>
              <a:defRPr sz="14800"/>
            </a:lvl1pPr>
            <a:lvl2pPr lvl="1" algn="ctr">
              <a:spcBef>
                <a:spcPts val="0"/>
              </a:spcBef>
              <a:spcAft>
                <a:spcPts val="0"/>
              </a:spcAft>
              <a:buSzPts val="14800"/>
              <a:buNone/>
              <a:defRPr sz="14800"/>
            </a:lvl2pPr>
            <a:lvl3pPr lvl="2" algn="ctr">
              <a:spcBef>
                <a:spcPts val="0"/>
              </a:spcBef>
              <a:spcAft>
                <a:spcPts val="0"/>
              </a:spcAft>
              <a:buSzPts val="14800"/>
              <a:buNone/>
              <a:defRPr sz="14800"/>
            </a:lvl3pPr>
            <a:lvl4pPr lvl="3" algn="ctr">
              <a:spcBef>
                <a:spcPts val="0"/>
              </a:spcBef>
              <a:spcAft>
                <a:spcPts val="0"/>
              </a:spcAft>
              <a:buSzPts val="14800"/>
              <a:buNone/>
              <a:defRPr sz="14800"/>
            </a:lvl4pPr>
            <a:lvl5pPr lvl="4" algn="ctr">
              <a:spcBef>
                <a:spcPts val="0"/>
              </a:spcBef>
              <a:spcAft>
                <a:spcPts val="0"/>
              </a:spcAft>
              <a:buSzPts val="14800"/>
              <a:buNone/>
              <a:defRPr sz="14800"/>
            </a:lvl5pPr>
            <a:lvl6pPr lvl="5" algn="ctr">
              <a:spcBef>
                <a:spcPts val="0"/>
              </a:spcBef>
              <a:spcAft>
                <a:spcPts val="0"/>
              </a:spcAft>
              <a:buSzPts val="14800"/>
              <a:buNone/>
              <a:defRPr sz="14800"/>
            </a:lvl6pPr>
            <a:lvl7pPr lvl="6" algn="ctr">
              <a:spcBef>
                <a:spcPts val="0"/>
              </a:spcBef>
              <a:spcAft>
                <a:spcPts val="0"/>
              </a:spcAft>
              <a:buSzPts val="14800"/>
              <a:buNone/>
              <a:defRPr sz="14800"/>
            </a:lvl7pPr>
            <a:lvl8pPr lvl="7" algn="ctr">
              <a:spcBef>
                <a:spcPts val="0"/>
              </a:spcBef>
              <a:spcAft>
                <a:spcPts val="0"/>
              </a:spcAft>
              <a:buSzPts val="14800"/>
              <a:buNone/>
              <a:defRPr sz="14800"/>
            </a:lvl8pPr>
            <a:lvl9pPr lvl="8" algn="ctr">
              <a:spcBef>
                <a:spcPts val="0"/>
              </a:spcBef>
              <a:spcAft>
                <a:spcPts val="0"/>
              </a:spcAft>
              <a:buSzPts val="14800"/>
              <a:buNone/>
              <a:defRPr sz="14800"/>
            </a:lvl9pPr>
          </a:lstStyle>
          <a:p>
            <a:r>
              <a:t>xx%</a:t>
            </a:r>
          </a:p>
        </p:txBody>
      </p:sp>
      <p:sp>
        <p:nvSpPr>
          <p:cNvPr id="46" name="Google Shape;46;p11"/>
          <p:cNvSpPr txBox="1"/>
          <p:nvPr>
            <p:ph idx="1" type="body"/>
          </p:nvPr>
        </p:nvSpPr>
        <p:spPr>
          <a:xfrm>
            <a:off x="342870" y="4763362"/>
            <a:ext cx="9372600" cy="1965600"/>
          </a:xfrm>
          <a:prstGeom prst="rect">
            <a:avLst/>
          </a:prstGeom>
        </p:spPr>
        <p:txBody>
          <a:bodyPr anchorCtr="0" anchor="t" bIns="113100" lIns="113100" spcFirstLastPara="1" rIns="113100" wrap="square" tIns="113100">
            <a:normAutofit/>
          </a:bodyPr>
          <a:lstStyle>
            <a:lvl1pPr indent="-368300" lvl="0" marL="457200" algn="ctr">
              <a:spcBef>
                <a:spcPts val="0"/>
              </a:spcBef>
              <a:spcAft>
                <a:spcPts val="0"/>
              </a:spcAft>
              <a:buSzPts val="2200"/>
              <a:buChar char="●"/>
              <a:defRPr/>
            </a:lvl1pPr>
            <a:lvl2pPr indent="-336550" lvl="1" marL="914400" algn="ctr">
              <a:spcBef>
                <a:spcPts val="0"/>
              </a:spcBef>
              <a:spcAft>
                <a:spcPts val="0"/>
              </a:spcAft>
              <a:buSzPts val="1700"/>
              <a:buChar char="○"/>
              <a:defRPr/>
            </a:lvl2pPr>
            <a:lvl3pPr indent="-336550" lvl="2" marL="1371600" algn="ctr">
              <a:spcBef>
                <a:spcPts val="0"/>
              </a:spcBef>
              <a:spcAft>
                <a:spcPts val="0"/>
              </a:spcAft>
              <a:buSzPts val="1700"/>
              <a:buChar char="■"/>
              <a:defRPr/>
            </a:lvl3pPr>
            <a:lvl4pPr indent="-336550" lvl="3" marL="1828800" algn="ctr">
              <a:spcBef>
                <a:spcPts val="0"/>
              </a:spcBef>
              <a:spcAft>
                <a:spcPts val="0"/>
              </a:spcAft>
              <a:buSzPts val="1700"/>
              <a:buChar char="●"/>
              <a:defRPr/>
            </a:lvl4pPr>
            <a:lvl5pPr indent="-336550" lvl="4" marL="2286000" algn="ctr">
              <a:spcBef>
                <a:spcPts val="0"/>
              </a:spcBef>
              <a:spcAft>
                <a:spcPts val="0"/>
              </a:spcAft>
              <a:buSzPts val="1700"/>
              <a:buChar char="○"/>
              <a:defRPr/>
            </a:lvl5pPr>
            <a:lvl6pPr indent="-336550" lvl="5" marL="2743200" algn="ctr">
              <a:spcBef>
                <a:spcPts val="0"/>
              </a:spcBef>
              <a:spcAft>
                <a:spcPts val="0"/>
              </a:spcAft>
              <a:buSzPts val="1700"/>
              <a:buChar char="■"/>
              <a:defRPr/>
            </a:lvl6pPr>
            <a:lvl7pPr indent="-336550" lvl="6" marL="3200400" algn="ctr">
              <a:spcBef>
                <a:spcPts val="0"/>
              </a:spcBef>
              <a:spcAft>
                <a:spcPts val="0"/>
              </a:spcAft>
              <a:buSzPts val="1700"/>
              <a:buChar char="●"/>
              <a:defRPr/>
            </a:lvl7pPr>
            <a:lvl8pPr indent="-336550" lvl="7" marL="3657600" algn="ctr">
              <a:spcBef>
                <a:spcPts val="0"/>
              </a:spcBef>
              <a:spcAft>
                <a:spcPts val="0"/>
              </a:spcAft>
              <a:buSzPts val="1700"/>
              <a:buChar char="○"/>
              <a:defRPr/>
            </a:lvl8pPr>
            <a:lvl9pPr indent="-336550" lvl="8" marL="4114800" algn="ctr">
              <a:spcBef>
                <a:spcPts val="0"/>
              </a:spcBef>
              <a:spcAft>
                <a:spcPts val="0"/>
              </a:spcAft>
              <a:buSzPts val="1700"/>
              <a:buChar char="■"/>
              <a:defRPr/>
            </a:lvl9pPr>
          </a:lstStyle>
          <a:p/>
        </p:txBody>
      </p:sp>
      <p:sp>
        <p:nvSpPr>
          <p:cNvPr id="47" name="Google Shape;47;p11"/>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600" cy="1272000"/>
          </a:xfrm>
          <a:prstGeom prst="rect">
            <a:avLst/>
          </a:prstGeom>
        </p:spPr>
        <p:txBody>
          <a:bodyPr anchorCtr="0" anchor="ctr" bIns="113100" lIns="113100" spcFirstLastPara="1" rIns="113100" wrap="square" tIns="113100">
            <a:normAutofit/>
          </a:bodyPr>
          <a:lstStyle>
            <a:lvl1pPr lvl="0" algn="ctr">
              <a:spcBef>
                <a:spcPts val="0"/>
              </a:spcBef>
              <a:spcAft>
                <a:spcPts val="0"/>
              </a:spcAft>
              <a:buSzPts val="4500"/>
              <a:buNone/>
              <a:defRPr sz="4500"/>
            </a:lvl1pPr>
            <a:lvl2pPr lvl="1" algn="ctr">
              <a:spcBef>
                <a:spcPts val="0"/>
              </a:spcBef>
              <a:spcAft>
                <a:spcPts val="0"/>
              </a:spcAft>
              <a:buSzPts val="4500"/>
              <a:buNone/>
              <a:defRPr sz="4500"/>
            </a:lvl2pPr>
            <a:lvl3pPr lvl="2" algn="ctr">
              <a:spcBef>
                <a:spcPts val="0"/>
              </a:spcBef>
              <a:spcAft>
                <a:spcPts val="0"/>
              </a:spcAft>
              <a:buSzPts val="4500"/>
              <a:buNone/>
              <a:defRPr sz="4500"/>
            </a:lvl3pPr>
            <a:lvl4pPr lvl="3" algn="ctr">
              <a:spcBef>
                <a:spcPts val="0"/>
              </a:spcBef>
              <a:spcAft>
                <a:spcPts val="0"/>
              </a:spcAft>
              <a:buSzPts val="4500"/>
              <a:buNone/>
              <a:defRPr sz="4500"/>
            </a:lvl4pPr>
            <a:lvl5pPr lvl="4" algn="ctr">
              <a:spcBef>
                <a:spcPts val="0"/>
              </a:spcBef>
              <a:spcAft>
                <a:spcPts val="0"/>
              </a:spcAft>
              <a:buSzPts val="4500"/>
              <a:buNone/>
              <a:defRPr sz="4500"/>
            </a:lvl5pPr>
            <a:lvl6pPr lvl="5" algn="ctr">
              <a:spcBef>
                <a:spcPts val="0"/>
              </a:spcBef>
              <a:spcAft>
                <a:spcPts val="0"/>
              </a:spcAft>
              <a:buSzPts val="4500"/>
              <a:buNone/>
              <a:defRPr sz="4500"/>
            </a:lvl6pPr>
            <a:lvl7pPr lvl="6" algn="ctr">
              <a:spcBef>
                <a:spcPts val="0"/>
              </a:spcBef>
              <a:spcAft>
                <a:spcPts val="0"/>
              </a:spcAft>
              <a:buSzPts val="4500"/>
              <a:buNone/>
              <a:defRPr sz="4500"/>
            </a:lvl7pPr>
            <a:lvl8pPr lvl="7" algn="ctr">
              <a:spcBef>
                <a:spcPts val="0"/>
              </a:spcBef>
              <a:spcAft>
                <a:spcPts val="0"/>
              </a:spcAft>
              <a:buSzPts val="4500"/>
              <a:buNone/>
              <a:defRPr sz="4500"/>
            </a:lvl8pPr>
            <a:lvl9pPr lvl="8" algn="ctr">
              <a:spcBef>
                <a:spcPts val="0"/>
              </a:spcBef>
              <a:spcAft>
                <a:spcPts val="0"/>
              </a:spcAft>
              <a:buSzPts val="4500"/>
              <a:buNone/>
              <a:defRPr sz="4500"/>
            </a:lvl9pPr>
          </a:lstStyle>
          <a:p/>
        </p:txBody>
      </p:sp>
      <p:sp>
        <p:nvSpPr>
          <p:cNvPr id="15" name="Google Shape;15;p3"/>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18" name="Google Shape;18;p4"/>
          <p:cNvSpPr txBox="1"/>
          <p:nvPr>
            <p:ph idx="1" type="body"/>
          </p:nvPr>
        </p:nvSpPr>
        <p:spPr>
          <a:xfrm>
            <a:off x="342870" y="1741518"/>
            <a:ext cx="9372600" cy="5162700"/>
          </a:xfrm>
          <a:prstGeom prst="rect">
            <a:avLst/>
          </a:prstGeom>
        </p:spPr>
        <p:txBody>
          <a:bodyPr anchorCtr="0" anchor="t" bIns="113100" lIns="113100" spcFirstLastPara="1" rIns="113100" wrap="square" tIns="113100">
            <a:normAutofit/>
          </a:bodyPr>
          <a:lstStyle>
            <a:lvl1pPr indent="-368300" lvl="0" marL="457200">
              <a:spcBef>
                <a:spcPts val="0"/>
              </a:spcBef>
              <a:spcAft>
                <a:spcPts val="0"/>
              </a:spcAft>
              <a:buSzPts val="2200"/>
              <a:buChar char="●"/>
              <a:defRPr/>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19" name="Google Shape;19;p4"/>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113100" lIns="113100" spcFirstLastPara="1" rIns="113100" wrap="square" tIns="113100">
            <a:normAutofit/>
          </a:bodyPr>
          <a:lstStyle>
            <a:lvl1pPr indent="-336550" lvl="0" marL="457200">
              <a:spcBef>
                <a:spcPts val="0"/>
              </a:spcBef>
              <a:spcAft>
                <a:spcPts val="0"/>
              </a:spcAft>
              <a:buSzPts val="1700"/>
              <a:buChar char="●"/>
              <a:defRPr sz="17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113100" lIns="113100" spcFirstLastPara="1" rIns="113100" wrap="square" tIns="113100">
            <a:normAutofit/>
          </a:bodyPr>
          <a:lstStyle>
            <a:lvl1pPr indent="-336550" lvl="0" marL="457200">
              <a:spcBef>
                <a:spcPts val="0"/>
              </a:spcBef>
              <a:spcAft>
                <a:spcPts val="0"/>
              </a:spcAft>
              <a:buSzPts val="1700"/>
              <a:buChar char="●"/>
              <a:defRPr sz="17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24" name="Google Shape;24;p5"/>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27" name="Google Shape;27;p6"/>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113100" lIns="113100" spcFirstLastPara="1" rIns="113100" wrap="square" tIns="113100">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113100" lIns="113100" spcFirstLastPara="1" rIns="113100" wrap="square" tIns="113100">
            <a:normAutofit/>
          </a:bodyPr>
          <a:lstStyle>
            <a:lvl1pPr indent="-323850" lvl="0" marL="457200">
              <a:spcBef>
                <a:spcPts val="0"/>
              </a:spcBef>
              <a:spcAft>
                <a:spcPts val="0"/>
              </a:spcAft>
              <a:buSzPts val="1500"/>
              <a:buChar char="●"/>
              <a:defRPr sz="15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31" name="Google Shape;31;p7"/>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700" cy="6181800"/>
          </a:xfrm>
          <a:prstGeom prst="rect">
            <a:avLst/>
          </a:prstGeom>
        </p:spPr>
        <p:txBody>
          <a:bodyPr anchorCtr="0" anchor="ctr" bIns="113100" lIns="113100" spcFirstLastPara="1" rIns="113100" wrap="square" tIns="113100">
            <a:normAutofit/>
          </a:bodyPr>
          <a:lstStyle>
            <a:lvl1pPr lvl="0">
              <a:spcBef>
                <a:spcPts val="0"/>
              </a:spcBef>
              <a:spcAft>
                <a:spcPts val="0"/>
              </a:spcAft>
              <a:buSzPts val="5900"/>
              <a:buNone/>
              <a:defRPr sz="5900"/>
            </a:lvl1pPr>
            <a:lvl2pPr lvl="1">
              <a:spcBef>
                <a:spcPts val="0"/>
              </a:spcBef>
              <a:spcAft>
                <a:spcPts val="0"/>
              </a:spcAft>
              <a:buSzPts val="5900"/>
              <a:buNone/>
              <a:defRPr sz="5900"/>
            </a:lvl2pPr>
            <a:lvl3pPr lvl="2">
              <a:spcBef>
                <a:spcPts val="0"/>
              </a:spcBef>
              <a:spcAft>
                <a:spcPts val="0"/>
              </a:spcAft>
              <a:buSzPts val="5900"/>
              <a:buNone/>
              <a:defRPr sz="5900"/>
            </a:lvl3pPr>
            <a:lvl4pPr lvl="3">
              <a:spcBef>
                <a:spcPts val="0"/>
              </a:spcBef>
              <a:spcAft>
                <a:spcPts val="0"/>
              </a:spcAft>
              <a:buSzPts val="5900"/>
              <a:buNone/>
              <a:defRPr sz="5900"/>
            </a:lvl4pPr>
            <a:lvl5pPr lvl="4">
              <a:spcBef>
                <a:spcPts val="0"/>
              </a:spcBef>
              <a:spcAft>
                <a:spcPts val="0"/>
              </a:spcAft>
              <a:buSzPts val="5900"/>
              <a:buNone/>
              <a:defRPr sz="5900"/>
            </a:lvl5pPr>
            <a:lvl6pPr lvl="5">
              <a:spcBef>
                <a:spcPts val="0"/>
              </a:spcBef>
              <a:spcAft>
                <a:spcPts val="0"/>
              </a:spcAft>
              <a:buSzPts val="5900"/>
              <a:buNone/>
              <a:defRPr sz="5900"/>
            </a:lvl6pPr>
            <a:lvl7pPr lvl="6">
              <a:spcBef>
                <a:spcPts val="0"/>
              </a:spcBef>
              <a:spcAft>
                <a:spcPts val="0"/>
              </a:spcAft>
              <a:buSzPts val="5900"/>
              <a:buNone/>
              <a:defRPr sz="5900"/>
            </a:lvl7pPr>
            <a:lvl8pPr lvl="7">
              <a:spcBef>
                <a:spcPts val="0"/>
              </a:spcBef>
              <a:spcAft>
                <a:spcPts val="0"/>
              </a:spcAft>
              <a:buSzPts val="5900"/>
              <a:buNone/>
              <a:defRPr sz="5900"/>
            </a:lvl8pPr>
            <a:lvl9pPr lvl="8">
              <a:spcBef>
                <a:spcPts val="0"/>
              </a:spcBef>
              <a:spcAft>
                <a:spcPts val="0"/>
              </a:spcAft>
              <a:buSzPts val="5900"/>
              <a:buNone/>
              <a:defRPr sz="5900"/>
            </a:lvl9pPr>
          </a:lstStyle>
          <a:p/>
        </p:txBody>
      </p:sp>
      <p:sp>
        <p:nvSpPr>
          <p:cNvPr id="34" name="Google Shape;34;p8"/>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113100" lIns="113100" spcFirstLastPara="1" rIns="113100" wrap="square" tIns="113100">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113100" lIns="113100" spcFirstLastPara="1" rIns="113100" wrap="square" tIns="113100">
            <a:normAutofit/>
          </a:bodyPr>
          <a:lstStyle>
            <a:lvl1pPr lvl="0" algn="ctr">
              <a:lnSpc>
                <a:spcPct val="100000"/>
              </a:lnSpc>
              <a:spcBef>
                <a:spcPts val="0"/>
              </a:spcBef>
              <a:spcAft>
                <a:spcPts val="0"/>
              </a:spcAft>
              <a:buSzPts val="2600"/>
              <a:buNone/>
              <a:defRPr sz="2600"/>
            </a:lvl1pPr>
            <a:lvl2pPr lvl="1" algn="ctr">
              <a:lnSpc>
                <a:spcPct val="100000"/>
              </a:lnSpc>
              <a:spcBef>
                <a:spcPts val="0"/>
              </a:spcBef>
              <a:spcAft>
                <a:spcPts val="0"/>
              </a:spcAft>
              <a:buSzPts val="2600"/>
              <a:buNone/>
              <a:defRPr sz="2600"/>
            </a:lvl2pPr>
            <a:lvl3pPr lvl="2" algn="ctr">
              <a:lnSpc>
                <a:spcPct val="100000"/>
              </a:lnSpc>
              <a:spcBef>
                <a:spcPts val="0"/>
              </a:spcBef>
              <a:spcAft>
                <a:spcPts val="0"/>
              </a:spcAft>
              <a:buSzPts val="2600"/>
              <a:buNone/>
              <a:defRPr sz="2600"/>
            </a:lvl3pPr>
            <a:lvl4pPr lvl="3" algn="ctr">
              <a:lnSpc>
                <a:spcPct val="100000"/>
              </a:lnSpc>
              <a:spcBef>
                <a:spcPts val="0"/>
              </a:spcBef>
              <a:spcAft>
                <a:spcPts val="0"/>
              </a:spcAft>
              <a:buSzPts val="2600"/>
              <a:buNone/>
              <a:defRPr sz="2600"/>
            </a:lvl4pPr>
            <a:lvl5pPr lvl="4" algn="ctr">
              <a:lnSpc>
                <a:spcPct val="100000"/>
              </a:lnSpc>
              <a:spcBef>
                <a:spcPts val="0"/>
              </a:spcBef>
              <a:spcAft>
                <a:spcPts val="0"/>
              </a:spcAft>
              <a:buSzPts val="2600"/>
              <a:buNone/>
              <a:defRPr sz="2600"/>
            </a:lvl5pPr>
            <a:lvl6pPr lvl="5" algn="ctr">
              <a:lnSpc>
                <a:spcPct val="100000"/>
              </a:lnSpc>
              <a:spcBef>
                <a:spcPts val="0"/>
              </a:spcBef>
              <a:spcAft>
                <a:spcPts val="0"/>
              </a:spcAft>
              <a:buSzPts val="2600"/>
              <a:buNone/>
              <a:defRPr sz="2600"/>
            </a:lvl6pPr>
            <a:lvl7pPr lvl="6" algn="ctr">
              <a:lnSpc>
                <a:spcPct val="100000"/>
              </a:lnSpc>
              <a:spcBef>
                <a:spcPts val="0"/>
              </a:spcBef>
              <a:spcAft>
                <a:spcPts val="0"/>
              </a:spcAft>
              <a:buSzPts val="2600"/>
              <a:buNone/>
              <a:defRPr sz="2600"/>
            </a:lvl7pPr>
            <a:lvl8pPr lvl="7" algn="ctr">
              <a:lnSpc>
                <a:spcPct val="100000"/>
              </a:lnSpc>
              <a:spcBef>
                <a:spcPts val="0"/>
              </a:spcBef>
              <a:spcAft>
                <a:spcPts val="0"/>
              </a:spcAft>
              <a:buSzPts val="2600"/>
              <a:buNone/>
              <a:defRPr sz="2600"/>
            </a:lvl8pPr>
            <a:lvl9pPr lvl="8" algn="ctr">
              <a:lnSpc>
                <a:spcPct val="100000"/>
              </a:lnSpc>
              <a:spcBef>
                <a:spcPts val="0"/>
              </a:spcBef>
              <a:spcAft>
                <a:spcPts val="0"/>
              </a:spcAft>
              <a:buSzPts val="2600"/>
              <a:buNone/>
              <a:defRPr sz="2600"/>
            </a:lvl9pPr>
          </a:lstStyle>
          <a:p/>
        </p:txBody>
      </p:sp>
      <p:sp>
        <p:nvSpPr>
          <p:cNvPr id="39" name="Google Shape;39;p9"/>
          <p:cNvSpPr txBox="1"/>
          <p:nvPr>
            <p:ph idx="2" type="body"/>
          </p:nvPr>
        </p:nvSpPr>
        <p:spPr>
          <a:xfrm>
            <a:off x="5433450" y="1094158"/>
            <a:ext cx="4220700" cy="5583600"/>
          </a:xfrm>
          <a:prstGeom prst="rect">
            <a:avLst/>
          </a:prstGeom>
        </p:spPr>
        <p:txBody>
          <a:bodyPr anchorCtr="0" anchor="ctr" bIns="113100" lIns="113100" spcFirstLastPara="1" rIns="113100" wrap="square" tIns="113100">
            <a:normAutofit/>
          </a:bodyPr>
          <a:lstStyle>
            <a:lvl1pPr indent="-368300" lvl="0" marL="457200">
              <a:spcBef>
                <a:spcPts val="0"/>
              </a:spcBef>
              <a:spcAft>
                <a:spcPts val="0"/>
              </a:spcAft>
              <a:buSzPts val="2200"/>
              <a:buChar char="●"/>
              <a:defRPr/>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40" name="Google Shape;40;p9"/>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113100" lIns="113100" spcFirstLastPara="1" rIns="113100" wrap="square" tIns="113100">
            <a:normAutofit/>
          </a:bodyPr>
          <a:lstStyle>
            <a:lvl1pPr indent="-228600" lvl="0" marL="457200">
              <a:lnSpc>
                <a:spcPct val="100000"/>
              </a:lnSpc>
              <a:spcBef>
                <a:spcPts val="0"/>
              </a:spcBef>
              <a:spcAft>
                <a:spcPts val="0"/>
              </a:spcAft>
              <a:buSzPts val="2200"/>
              <a:buNone/>
              <a:defRPr/>
            </a:lvl1pPr>
          </a:lstStyle>
          <a:p/>
        </p:txBody>
      </p:sp>
      <p:sp>
        <p:nvSpPr>
          <p:cNvPr id="43" name="Google Shape;43;p10"/>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600" cy="865500"/>
          </a:xfrm>
          <a:prstGeom prst="rect">
            <a:avLst/>
          </a:prstGeom>
          <a:noFill/>
          <a:ln>
            <a:noFill/>
          </a:ln>
        </p:spPr>
        <p:txBody>
          <a:bodyPr anchorCtr="0" anchor="t" bIns="113100" lIns="113100" spcFirstLastPara="1" rIns="113100" wrap="square" tIns="113100">
            <a:normAutofit/>
          </a:bodyPr>
          <a:lstStyle>
            <a:lvl1pPr lvl="0">
              <a:spcBef>
                <a:spcPts val="0"/>
              </a:spcBef>
              <a:spcAft>
                <a:spcPts val="0"/>
              </a:spcAft>
              <a:buClr>
                <a:schemeClr val="dk1"/>
              </a:buClr>
              <a:buSzPts val="3500"/>
              <a:buNone/>
              <a:defRPr sz="3500">
                <a:solidFill>
                  <a:schemeClr val="dk1"/>
                </a:solidFill>
              </a:defRPr>
            </a:lvl1pPr>
            <a:lvl2pPr lvl="1">
              <a:spcBef>
                <a:spcPts val="0"/>
              </a:spcBef>
              <a:spcAft>
                <a:spcPts val="0"/>
              </a:spcAft>
              <a:buClr>
                <a:schemeClr val="dk1"/>
              </a:buClr>
              <a:buSzPts val="3500"/>
              <a:buNone/>
              <a:defRPr sz="3500">
                <a:solidFill>
                  <a:schemeClr val="dk1"/>
                </a:solidFill>
              </a:defRPr>
            </a:lvl2pPr>
            <a:lvl3pPr lvl="2">
              <a:spcBef>
                <a:spcPts val="0"/>
              </a:spcBef>
              <a:spcAft>
                <a:spcPts val="0"/>
              </a:spcAft>
              <a:buClr>
                <a:schemeClr val="dk1"/>
              </a:buClr>
              <a:buSzPts val="3500"/>
              <a:buNone/>
              <a:defRPr sz="3500">
                <a:solidFill>
                  <a:schemeClr val="dk1"/>
                </a:solidFill>
              </a:defRPr>
            </a:lvl3pPr>
            <a:lvl4pPr lvl="3">
              <a:spcBef>
                <a:spcPts val="0"/>
              </a:spcBef>
              <a:spcAft>
                <a:spcPts val="0"/>
              </a:spcAft>
              <a:buClr>
                <a:schemeClr val="dk1"/>
              </a:buClr>
              <a:buSzPts val="3500"/>
              <a:buNone/>
              <a:defRPr sz="3500">
                <a:solidFill>
                  <a:schemeClr val="dk1"/>
                </a:solidFill>
              </a:defRPr>
            </a:lvl4pPr>
            <a:lvl5pPr lvl="4">
              <a:spcBef>
                <a:spcPts val="0"/>
              </a:spcBef>
              <a:spcAft>
                <a:spcPts val="0"/>
              </a:spcAft>
              <a:buClr>
                <a:schemeClr val="dk1"/>
              </a:buClr>
              <a:buSzPts val="3500"/>
              <a:buNone/>
              <a:defRPr sz="3500">
                <a:solidFill>
                  <a:schemeClr val="dk1"/>
                </a:solidFill>
              </a:defRPr>
            </a:lvl5pPr>
            <a:lvl6pPr lvl="5">
              <a:spcBef>
                <a:spcPts val="0"/>
              </a:spcBef>
              <a:spcAft>
                <a:spcPts val="0"/>
              </a:spcAft>
              <a:buClr>
                <a:schemeClr val="dk1"/>
              </a:buClr>
              <a:buSzPts val="3500"/>
              <a:buNone/>
              <a:defRPr sz="3500">
                <a:solidFill>
                  <a:schemeClr val="dk1"/>
                </a:solidFill>
              </a:defRPr>
            </a:lvl6pPr>
            <a:lvl7pPr lvl="6">
              <a:spcBef>
                <a:spcPts val="0"/>
              </a:spcBef>
              <a:spcAft>
                <a:spcPts val="0"/>
              </a:spcAft>
              <a:buClr>
                <a:schemeClr val="dk1"/>
              </a:buClr>
              <a:buSzPts val="3500"/>
              <a:buNone/>
              <a:defRPr sz="3500">
                <a:solidFill>
                  <a:schemeClr val="dk1"/>
                </a:solidFill>
              </a:defRPr>
            </a:lvl7pPr>
            <a:lvl8pPr lvl="7">
              <a:spcBef>
                <a:spcPts val="0"/>
              </a:spcBef>
              <a:spcAft>
                <a:spcPts val="0"/>
              </a:spcAft>
              <a:buClr>
                <a:schemeClr val="dk1"/>
              </a:buClr>
              <a:buSzPts val="3500"/>
              <a:buNone/>
              <a:defRPr sz="3500">
                <a:solidFill>
                  <a:schemeClr val="dk1"/>
                </a:solidFill>
              </a:defRPr>
            </a:lvl8pPr>
            <a:lvl9pPr lvl="8">
              <a:spcBef>
                <a:spcPts val="0"/>
              </a:spcBef>
              <a:spcAft>
                <a:spcPts val="0"/>
              </a:spcAft>
              <a:buClr>
                <a:schemeClr val="dk1"/>
              </a:buClr>
              <a:buSzPts val="3500"/>
              <a:buNone/>
              <a:defRPr sz="3500">
                <a:solidFill>
                  <a:schemeClr val="dk1"/>
                </a:solidFill>
              </a:defRPr>
            </a:lvl9pPr>
          </a:lstStyle>
          <a:p/>
        </p:txBody>
      </p:sp>
      <p:sp>
        <p:nvSpPr>
          <p:cNvPr id="7" name="Google Shape;7;p1"/>
          <p:cNvSpPr txBox="1"/>
          <p:nvPr>
            <p:ph idx="1" type="body"/>
          </p:nvPr>
        </p:nvSpPr>
        <p:spPr>
          <a:xfrm>
            <a:off x="342870" y="1741518"/>
            <a:ext cx="9372600" cy="5162700"/>
          </a:xfrm>
          <a:prstGeom prst="rect">
            <a:avLst/>
          </a:prstGeom>
          <a:noFill/>
          <a:ln>
            <a:noFill/>
          </a:ln>
        </p:spPr>
        <p:txBody>
          <a:bodyPr anchorCtr="0" anchor="t" bIns="113100" lIns="113100" spcFirstLastPara="1" rIns="113100" wrap="square" tIns="113100">
            <a:normAutofit/>
          </a:bodyPr>
          <a:lstStyle>
            <a:lvl1pPr indent="-368300" lvl="0" marL="457200">
              <a:lnSpc>
                <a:spcPct val="115000"/>
              </a:lnSpc>
              <a:spcBef>
                <a:spcPts val="0"/>
              </a:spcBef>
              <a:spcAft>
                <a:spcPts val="0"/>
              </a:spcAft>
              <a:buClr>
                <a:schemeClr val="dk2"/>
              </a:buClr>
              <a:buSzPts val="2200"/>
              <a:buChar char="●"/>
              <a:defRPr sz="2200">
                <a:solidFill>
                  <a:schemeClr val="dk2"/>
                </a:solidFill>
              </a:defRPr>
            </a:lvl1pPr>
            <a:lvl2pPr indent="-336550" lvl="1" marL="914400">
              <a:lnSpc>
                <a:spcPct val="115000"/>
              </a:lnSpc>
              <a:spcBef>
                <a:spcPts val="0"/>
              </a:spcBef>
              <a:spcAft>
                <a:spcPts val="0"/>
              </a:spcAft>
              <a:buClr>
                <a:schemeClr val="dk2"/>
              </a:buClr>
              <a:buSzPts val="1700"/>
              <a:buChar char="○"/>
              <a:defRPr sz="1700">
                <a:solidFill>
                  <a:schemeClr val="dk2"/>
                </a:solidFill>
              </a:defRPr>
            </a:lvl2pPr>
            <a:lvl3pPr indent="-336550" lvl="2" marL="1371600">
              <a:lnSpc>
                <a:spcPct val="115000"/>
              </a:lnSpc>
              <a:spcBef>
                <a:spcPts val="0"/>
              </a:spcBef>
              <a:spcAft>
                <a:spcPts val="0"/>
              </a:spcAft>
              <a:buClr>
                <a:schemeClr val="dk2"/>
              </a:buClr>
              <a:buSzPts val="1700"/>
              <a:buChar char="■"/>
              <a:defRPr sz="1700">
                <a:solidFill>
                  <a:schemeClr val="dk2"/>
                </a:solidFill>
              </a:defRPr>
            </a:lvl3pPr>
            <a:lvl4pPr indent="-336550" lvl="3" marL="1828800">
              <a:lnSpc>
                <a:spcPct val="115000"/>
              </a:lnSpc>
              <a:spcBef>
                <a:spcPts val="0"/>
              </a:spcBef>
              <a:spcAft>
                <a:spcPts val="0"/>
              </a:spcAft>
              <a:buClr>
                <a:schemeClr val="dk2"/>
              </a:buClr>
              <a:buSzPts val="1700"/>
              <a:buChar char="●"/>
              <a:defRPr sz="1700">
                <a:solidFill>
                  <a:schemeClr val="dk2"/>
                </a:solidFill>
              </a:defRPr>
            </a:lvl4pPr>
            <a:lvl5pPr indent="-336550" lvl="4" marL="2286000">
              <a:lnSpc>
                <a:spcPct val="115000"/>
              </a:lnSpc>
              <a:spcBef>
                <a:spcPts val="0"/>
              </a:spcBef>
              <a:spcAft>
                <a:spcPts val="0"/>
              </a:spcAft>
              <a:buClr>
                <a:schemeClr val="dk2"/>
              </a:buClr>
              <a:buSzPts val="1700"/>
              <a:buChar char="○"/>
              <a:defRPr sz="1700">
                <a:solidFill>
                  <a:schemeClr val="dk2"/>
                </a:solidFill>
              </a:defRPr>
            </a:lvl5pPr>
            <a:lvl6pPr indent="-336550" lvl="5" marL="2743200">
              <a:lnSpc>
                <a:spcPct val="115000"/>
              </a:lnSpc>
              <a:spcBef>
                <a:spcPts val="0"/>
              </a:spcBef>
              <a:spcAft>
                <a:spcPts val="0"/>
              </a:spcAft>
              <a:buClr>
                <a:schemeClr val="dk2"/>
              </a:buClr>
              <a:buSzPts val="1700"/>
              <a:buChar char="■"/>
              <a:defRPr sz="1700">
                <a:solidFill>
                  <a:schemeClr val="dk2"/>
                </a:solidFill>
              </a:defRPr>
            </a:lvl6pPr>
            <a:lvl7pPr indent="-336550" lvl="6" marL="3200400">
              <a:lnSpc>
                <a:spcPct val="115000"/>
              </a:lnSpc>
              <a:spcBef>
                <a:spcPts val="0"/>
              </a:spcBef>
              <a:spcAft>
                <a:spcPts val="0"/>
              </a:spcAft>
              <a:buClr>
                <a:schemeClr val="dk2"/>
              </a:buClr>
              <a:buSzPts val="1700"/>
              <a:buChar char="●"/>
              <a:defRPr sz="1700">
                <a:solidFill>
                  <a:schemeClr val="dk2"/>
                </a:solidFill>
              </a:defRPr>
            </a:lvl7pPr>
            <a:lvl8pPr indent="-336550" lvl="7" marL="3657600">
              <a:lnSpc>
                <a:spcPct val="115000"/>
              </a:lnSpc>
              <a:spcBef>
                <a:spcPts val="0"/>
              </a:spcBef>
              <a:spcAft>
                <a:spcPts val="0"/>
              </a:spcAft>
              <a:buClr>
                <a:schemeClr val="dk2"/>
              </a:buClr>
              <a:buSzPts val="1700"/>
              <a:buChar char="○"/>
              <a:defRPr sz="1700">
                <a:solidFill>
                  <a:schemeClr val="dk2"/>
                </a:solidFill>
              </a:defRPr>
            </a:lvl8pPr>
            <a:lvl9pPr indent="-336550" lvl="8" marL="4114800">
              <a:lnSpc>
                <a:spcPct val="115000"/>
              </a:lnSpc>
              <a:spcBef>
                <a:spcPts val="0"/>
              </a:spcBef>
              <a:spcAft>
                <a:spcPts val="0"/>
              </a:spcAft>
              <a:buClr>
                <a:schemeClr val="dk2"/>
              </a:buClr>
              <a:buSzPts val="1700"/>
              <a:buChar char="■"/>
              <a:defRPr sz="1700">
                <a:solidFill>
                  <a:schemeClr val="dk2"/>
                </a:solidFill>
              </a:defRPr>
            </a:lvl9pPr>
          </a:lstStyle>
          <a:p/>
        </p:txBody>
      </p:sp>
      <p:sp>
        <p:nvSpPr>
          <p:cNvPr id="8" name="Google Shape;8;p1"/>
          <p:cNvSpPr txBox="1"/>
          <p:nvPr>
            <p:ph idx="12" type="sldNum"/>
          </p:nvPr>
        </p:nvSpPr>
        <p:spPr>
          <a:xfrm>
            <a:off x="9319704" y="7046639"/>
            <a:ext cx="603600" cy="594900"/>
          </a:xfrm>
          <a:prstGeom prst="rect">
            <a:avLst/>
          </a:prstGeom>
          <a:noFill/>
          <a:ln>
            <a:noFill/>
          </a:ln>
        </p:spPr>
        <p:txBody>
          <a:bodyPr anchorCtr="0" anchor="ctr" bIns="113100" lIns="113100" spcFirstLastPara="1" rIns="113100" wrap="square" tIns="113100">
            <a:normAutofit/>
          </a:bodyPr>
          <a:lstStyle>
            <a:lvl1pPr lvl="0" algn="r">
              <a:buNone/>
              <a:defRPr sz="1200">
                <a:solidFill>
                  <a:schemeClr val="dk2"/>
                </a:solidFill>
              </a:defRPr>
            </a:lvl1pPr>
            <a:lvl2pPr lvl="1" algn="r">
              <a:buNone/>
              <a:defRPr sz="1200">
                <a:solidFill>
                  <a:schemeClr val="dk2"/>
                </a:solidFill>
              </a:defRPr>
            </a:lvl2pPr>
            <a:lvl3pPr lvl="2" algn="r">
              <a:buNone/>
              <a:defRPr sz="1200">
                <a:solidFill>
                  <a:schemeClr val="dk2"/>
                </a:solidFill>
              </a:defRPr>
            </a:lvl3pPr>
            <a:lvl4pPr lvl="3" algn="r">
              <a:buNone/>
              <a:defRPr sz="1200">
                <a:solidFill>
                  <a:schemeClr val="dk2"/>
                </a:solidFill>
              </a:defRPr>
            </a:lvl4pPr>
            <a:lvl5pPr lvl="4" algn="r">
              <a:buNone/>
              <a:defRPr sz="1200">
                <a:solidFill>
                  <a:schemeClr val="dk2"/>
                </a:solidFill>
              </a:defRPr>
            </a:lvl5pPr>
            <a:lvl6pPr lvl="5" algn="r">
              <a:buNone/>
              <a:defRPr sz="1200">
                <a:solidFill>
                  <a:schemeClr val="dk2"/>
                </a:solidFill>
              </a:defRPr>
            </a:lvl6pPr>
            <a:lvl7pPr lvl="6" algn="r">
              <a:buNone/>
              <a:defRPr sz="1200">
                <a:solidFill>
                  <a:schemeClr val="dk2"/>
                </a:solidFill>
              </a:defRPr>
            </a:lvl7pPr>
            <a:lvl8pPr lvl="7" algn="r">
              <a:buNone/>
              <a:defRPr sz="1200">
                <a:solidFill>
                  <a:schemeClr val="dk2"/>
                </a:solidFill>
              </a:defRPr>
            </a:lvl8pPr>
            <a:lvl9pPr lvl="8" algn="r">
              <a:buNone/>
              <a:defRPr sz="12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1.png"/><Relationship Id="rId11" Type="http://schemas.openxmlformats.org/officeDocument/2006/relationships/hyperlink" Target="https://docs.google.com/presentation/d/1Gq0YAV8Rnv9B0SFmmKxSEPsqIzFVhm1KMI8xo2upCPI/copy" TargetMode="External"/><Relationship Id="rId10" Type="http://schemas.openxmlformats.org/officeDocument/2006/relationships/hyperlink" Target="https://docs.google.com/presentation/d/1nBbT2ZnRPv2kd9rz90TVlZskzfWpLiKic896ztjk66I/copy" TargetMode="External"/><Relationship Id="rId12" Type="http://schemas.openxmlformats.org/officeDocument/2006/relationships/hyperlink" Target="https://docs.google.com/presentation/d/1ubT8lf3YI5hPAHg2UPMDzUPcIn3lfZkKLifOWSP7fW8/copy" TargetMode="External"/><Relationship Id="rId9" Type="http://schemas.openxmlformats.org/officeDocument/2006/relationships/hyperlink" Target="https://docs.google.com/presentation/d/18WXAoqCt2a1CHAFGMMG0g6JKCyjUd6KqY7ycvWy-LXw/copy" TargetMode="External"/><Relationship Id="rId5" Type="http://schemas.openxmlformats.org/officeDocument/2006/relationships/hyperlink" Target="https://docs.google.com/presentation/d/1Gq0YAV8Rnv9B0SFmmKxSEPsqIzFVhm1KMI8xo2upCPI/copy" TargetMode="External"/><Relationship Id="rId6" Type="http://schemas.openxmlformats.org/officeDocument/2006/relationships/hyperlink" Target="https://docs.google.com/presentation/d/1XLNXWQ2fmZt7e1Ay-XgZoJieWKvIACvY7XYqdF9bg9g/copy" TargetMode="External"/><Relationship Id="rId7" Type="http://schemas.openxmlformats.org/officeDocument/2006/relationships/hyperlink" Target="https://docs.google.com/presentation/d/1HOWRXwtCljjcV_lEK-oM4nBNMbMjL5ZPbSyBclKTTbY/copy" TargetMode="External"/><Relationship Id="rId8" Type="http://schemas.openxmlformats.org/officeDocument/2006/relationships/hyperlink" Target="https://docs.google.com/presentation/d/1eRKYFJp9tNx_y77s9GRLRW9qiMIlOv5fLPBtEykdQqI/copy"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docs.google.com/presentation/d/1XLNXWQ2fmZt7e1Ay-XgZoJieWKvIACvY7XYqdF9bg9g/copy" TargetMode="External"/><Relationship Id="rId6" Type="http://schemas.openxmlformats.org/officeDocument/2006/relationships/hyperlink" Target="https://docs.google.com/presentation/d/1eRKYFJp9tNx_y77s9GRLRW9qiMIlOv5fLPBtEykdQqI/copy" TargetMode="External"/><Relationship Id="rId7" Type="http://schemas.openxmlformats.org/officeDocument/2006/relationships/hyperlink" Target="https://docs.google.com/presentation/d/18WXAoqCt2a1CHAFGMMG0g6JKCyjUd6KqY7ycvWy-LXw/copy" TargetMode="External"/><Relationship Id="rId8" Type="http://schemas.openxmlformats.org/officeDocument/2006/relationships/hyperlink" Target="https://docs.google.com/presentation/d/1nBbT2ZnRPv2kd9rz90TVlZskzfWpLiKic896ztjk66I/copy"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8" name="Shape 98"/>
        <p:cNvGrpSpPr/>
        <p:nvPr/>
      </p:nvGrpSpPr>
      <p:grpSpPr>
        <a:xfrm>
          <a:off x="0" y="0"/>
          <a:ext cx="0" cy="0"/>
          <a:chOff x="0" y="0"/>
          <a:chExt cx="0" cy="0"/>
        </a:xfrm>
      </p:grpSpPr>
      <p:pic>
        <p:nvPicPr>
          <p:cNvPr id="99" name="Google Shape;99;p25"/>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100" name="Google Shape;100;p25"/>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101" name="Google Shape;101;p2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2" name="Google Shape;102;p2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03" name="Google Shape;103;p25"/>
          <p:cNvGraphicFramePr/>
          <p:nvPr/>
        </p:nvGraphicFramePr>
        <p:xfrm>
          <a:off x="355863" y="582125"/>
          <a:ext cx="3000000" cy="3000000"/>
        </p:xfrm>
        <a:graphic>
          <a:graphicData uri="http://schemas.openxmlformats.org/drawingml/2006/table">
            <a:tbl>
              <a:tblPr>
                <a:noFill/>
                <a:tableStyleId>{B4AF0C0B-89F2-4689-B78E-576800633D6E}</a:tableStyleId>
              </a:tblPr>
              <a:tblGrid>
                <a:gridCol w="1633350"/>
                <a:gridCol w="4045800"/>
                <a:gridCol w="3669725"/>
              </a:tblGrid>
              <a:tr h="30585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latin typeface="Inter"/>
                          <a:ea typeface="Inter"/>
                          <a:cs typeface="Inter"/>
                          <a:sym typeface="Inter"/>
                        </a:rPr>
                        <a:t>LESSON 5: Rebellions Against Imperialism</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40475">
                <a:tc>
                  <a:txBody>
                    <a:bodyPr/>
                    <a:lstStyle/>
                    <a:p>
                      <a:pPr indent="0" lvl="0" marL="0" rtl="0" algn="l">
                        <a:spcBef>
                          <a:spcPts val="0"/>
                        </a:spcBef>
                        <a:spcAft>
                          <a:spcPts val="0"/>
                        </a:spcAft>
                        <a:buNone/>
                      </a:pPr>
                      <a:r>
                        <a:rPr b="1" lang="en" sz="1200">
                          <a:latin typeface="Inter"/>
                          <a:ea typeface="Inter"/>
                          <a:cs typeface="Inter"/>
                          <a:sym typeface="Inter"/>
                        </a:rPr>
                        <a:t>SUPPORTING QUESTION</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What economic, political, and cultural factors led to rebellions against imperial rule?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293625">
                <a:tc>
                  <a:txBody>
                    <a:bodyPr/>
                    <a:lstStyle/>
                    <a:p>
                      <a:pPr indent="0" lvl="0" marL="0" rtl="0" algn="l">
                        <a:spcBef>
                          <a:spcPts val="0"/>
                        </a:spcBef>
                        <a:spcAft>
                          <a:spcPts val="0"/>
                        </a:spcAft>
                        <a:buNone/>
                      </a:pPr>
                      <a:r>
                        <a:rPr b="1" lang="en" sz="1200">
                          <a:latin typeface="Inter"/>
                          <a:ea typeface="Inter"/>
                          <a:cs typeface="Inter"/>
                          <a:sym typeface="Inter"/>
                        </a:rPr>
                        <a:t>STANDARD(S)</a:t>
                      </a:r>
                      <a:endParaRPr b="1"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2.49, 2.50, 2.54, 2.56</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40475">
                <a:tc>
                  <a:txBody>
                    <a:bodyPr/>
                    <a:lstStyle/>
                    <a:p>
                      <a:pPr indent="0" lvl="0" marL="0" rtl="0" algn="l">
                        <a:spcBef>
                          <a:spcPts val="0"/>
                        </a:spcBef>
                        <a:spcAft>
                          <a:spcPts val="0"/>
                        </a:spcAft>
                        <a:buNone/>
                      </a:pPr>
                      <a:r>
                        <a:rPr b="1" lang="en" sz="1200">
                          <a:latin typeface="Inter"/>
                          <a:ea typeface="Inter"/>
                          <a:cs typeface="Inter"/>
                          <a:sym typeface="Inter"/>
                        </a:rPr>
                        <a:t>FOCUS SKILL(S)</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latin typeface="Inter"/>
                          <a:ea typeface="Inter"/>
                          <a:cs typeface="Inter"/>
                          <a:sym typeface="Inter"/>
                        </a:rPr>
                        <a:t>Contextualization</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Causation</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321450">
                <a:tc>
                  <a:txBody>
                    <a:bodyPr/>
                    <a:lstStyle/>
                    <a:p>
                      <a:pPr indent="0" lvl="0" marL="0" rtl="0" algn="l">
                        <a:spcBef>
                          <a:spcPts val="0"/>
                        </a:spcBef>
                        <a:spcAft>
                          <a:spcPts val="0"/>
                        </a:spcAft>
                        <a:buNone/>
                      </a:pPr>
                      <a:r>
                        <a:rPr b="1" lang="en" sz="1200">
                          <a:latin typeface="Inter"/>
                          <a:ea typeface="Inter"/>
                          <a:cs typeface="Inter"/>
                          <a:sym typeface="Inter"/>
                        </a:rPr>
                        <a:t>MATERIALS</a:t>
                      </a:r>
                      <a:endParaRPr b="1"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TEACHER</a:t>
                      </a: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5"/>
                        </a:rPr>
                        <a:t>Do Firsts + Exemplars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6"/>
                        </a:rPr>
                        <a:t>Rebellions Against Imperialism Student Worksheet + Exemplars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rgbClr val="000000"/>
                          </a:solidFill>
                          <a:latin typeface="Inter"/>
                          <a:ea typeface="Inter"/>
                          <a:cs typeface="Inter"/>
                          <a:sym typeface="Inter"/>
                        </a:rPr>
                        <a:t>STUDENT</a:t>
                      </a:r>
                      <a:endParaRPr sz="1200">
                        <a:solidFill>
                          <a:srgbClr val="000000"/>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7"/>
                        </a:rPr>
                        <a:t>Do First Options</a:t>
                      </a:r>
                      <a:endParaRPr sz="1200">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Access to Inquiry Journal (handed out in Lesson 1)</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Three Versions of Printed Student Materials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8"/>
                        </a:rPr>
                        <a:t>Boxer Rebellion</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9"/>
                        </a:rPr>
                        <a:t>Sepoy Revolt</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0"/>
                        </a:rPr>
                        <a:t>Battle of Adwa</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40475">
                <a:tc rowSpan="2">
                  <a:txBody>
                    <a:bodyPr/>
                    <a:lstStyle/>
                    <a:p>
                      <a:pPr indent="0" lvl="0" marL="0" rtl="0" algn="l">
                        <a:spcBef>
                          <a:spcPts val="0"/>
                        </a:spcBef>
                        <a:spcAft>
                          <a:spcPts val="0"/>
                        </a:spcAft>
                        <a:buNone/>
                      </a:pPr>
                      <a:r>
                        <a:rPr b="1" lang="en" sz="1200">
                          <a:latin typeface="Inter"/>
                          <a:ea typeface="Inter"/>
                          <a:cs typeface="Inter"/>
                          <a:sym typeface="Inter"/>
                        </a:rPr>
                        <a:t>DO FIRST</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Uprising</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Option 2- Quickwrite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8809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Select </a:t>
                      </a:r>
                      <a:r>
                        <a:rPr lang="en" sz="1200" u="sng">
                          <a:solidFill>
                            <a:schemeClr val="hlink"/>
                          </a:solidFill>
                          <a:latin typeface="Inter"/>
                          <a:ea typeface="Inter"/>
                          <a:cs typeface="Inter"/>
                          <a:sym typeface="Inter"/>
                          <a:hlinkClick r:id="rId11"/>
                        </a:rPr>
                        <a:t>“Do First” </a:t>
                      </a:r>
                      <a:r>
                        <a:rPr lang="en" sz="1200">
                          <a:solidFill>
                            <a:srgbClr val="000000"/>
                          </a:solidFill>
                          <a:latin typeface="Inter"/>
                          <a:ea typeface="Inter"/>
                          <a:cs typeface="Inter"/>
                          <a:sym typeface="Inter"/>
                        </a:rPr>
                        <a:t>option</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Play “Song of the Unit” or alternative </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students with visual, online, or print access to “Do First”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 either online or by hand.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293625">
                <a:tc rowSpan="2">
                  <a:txBody>
                    <a:bodyPr/>
                    <a:lstStyle/>
                    <a:p>
                      <a:pPr indent="0" lvl="0" marL="0" rtl="0" algn="l">
                        <a:spcBef>
                          <a:spcPts val="0"/>
                        </a:spcBef>
                        <a:spcAft>
                          <a:spcPts val="0"/>
                        </a:spcAft>
                        <a:buNone/>
                      </a:pPr>
                      <a:r>
                        <a:rPr b="1" lang="en" sz="1200">
                          <a:latin typeface="Inter"/>
                          <a:ea typeface="Inter"/>
                          <a:cs typeface="Inter"/>
                          <a:sym typeface="Inter"/>
                        </a:rPr>
                        <a:t>ACTIVITY 1 - LAUNCH</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Provide students time to preview the Topic 2 Supporting questions within the </a:t>
                      </a:r>
                      <a:r>
                        <a:rPr lang="en" sz="1200" u="sng">
                          <a:solidFill>
                            <a:schemeClr val="accent5"/>
                          </a:solidFill>
                          <a:latin typeface="Inter"/>
                          <a:ea typeface="Inter"/>
                          <a:cs typeface="Inter"/>
                          <a:sym typeface="Inter"/>
                          <a:hlinkClick r:id="rId12">
                            <a:extLst>
                              <a:ext uri="{A12FA001-AC4F-418D-AE19-62706E023703}">
                                <ahyp:hlinkClr val="tx"/>
                              </a:ext>
                            </a:extLst>
                          </a:hlinkClick>
                        </a:rPr>
                        <a:t>Unit 7 Inquiry Journal</a:t>
                      </a:r>
                      <a:r>
                        <a:rPr lang="en" sz="1200">
                          <a:solidFill>
                            <a:schemeClr val="dk1"/>
                          </a:solidFill>
                          <a:latin typeface="Inter"/>
                          <a:ea typeface="Inter"/>
                          <a:cs typeface="Inter"/>
                          <a:sym typeface="Inter"/>
                        </a:rPr>
                        <a: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873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Guide students to page </a:t>
                      </a:r>
                      <a:r>
                        <a:rPr lang="en" sz="1200">
                          <a:latin typeface="Inter"/>
                          <a:ea typeface="Inter"/>
                          <a:cs typeface="Inter"/>
                          <a:sym typeface="Inter"/>
                        </a:rPr>
                        <a:t>3</a:t>
                      </a:r>
                      <a:r>
                        <a:rPr lang="en" sz="1200">
                          <a:latin typeface="Inter"/>
                          <a:ea typeface="Inter"/>
                          <a:cs typeface="Inter"/>
                          <a:sym typeface="Inter"/>
                        </a:rPr>
                        <a:t>: U</a:t>
                      </a:r>
                      <a:r>
                        <a:rPr lang="en" sz="1200">
                          <a:solidFill>
                            <a:srgbClr val="000000"/>
                          </a:solidFill>
                          <a:latin typeface="Inter"/>
                          <a:ea typeface="Inter"/>
                          <a:cs typeface="Inter"/>
                          <a:sym typeface="Inter"/>
                        </a:rPr>
                        <a:t>nit </a:t>
                      </a:r>
                      <a:r>
                        <a:rPr lang="en" sz="1200">
                          <a:latin typeface="Inter"/>
                          <a:ea typeface="Inter"/>
                          <a:cs typeface="Inter"/>
                          <a:sym typeface="Inter"/>
                        </a:rPr>
                        <a:t>7</a:t>
                      </a:r>
                      <a:r>
                        <a:rPr lang="en" sz="1200">
                          <a:solidFill>
                            <a:srgbClr val="000000"/>
                          </a:solidFill>
                          <a:latin typeface="Inter"/>
                          <a:ea typeface="Inter"/>
                          <a:cs typeface="Inter"/>
                          <a:sym typeface="Inter"/>
                        </a:rPr>
                        <a:t>- </a:t>
                      </a:r>
                      <a:r>
                        <a:rPr lang="en" sz="1200">
                          <a:latin typeface="Inter"/>
                          <a:ea typeface="Inter"/>
                          <a:cs typeface="Inter"/>
                          <a:sym typeface="Inter"/>
                        </a:rPr>
                        <a:t>Topic 2</a:t>
                      </a:r>
                      <a:r>
                        <a:rPr lang="en" sz="1200">
                          <a:solidFill>
                            <a:srgbClr val="000000"/>
                          </a:solidFill>
                          <a:latin typeface="Inter"/>
                          <a:ea typeface="Inter"/>
                          <a:cs typeface="Inter"/>
                          <a:sym typeface="Inter"/>
                        </a:rPr>
                        <a:t> Supporting Questions </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Fill out the “K” and “W” for each of the supporting questions for Unit </a:t>
                      </a:r>
                      <a:r>
                        <a:rPr lang="en" sz="1200">
                          <a:latin typeface="Inter"/>
                          <a:ea typeface="Inter"/>
                          <a:cs typeface="Inter"/>
                          <a:sym typeface="Inter"/>
                        </a:rPr>
                        <a:t>7</a:t>
                      </a:r>
                      <a:r>
                        <a:rPr lang="en" sz="1200">
                          <a:solidFill>
                            <a:srgbClr val="000000"/>
                          </a:solidFill>
                          <a:latin typeface="Inter"/>
                          <a:ea typeface="Inter"/>
                          <a:cs typeface="Inter"/>
                          <a:sym typeface="Inter"/>
                        </a:rPr>
                        <a:t>- </a:t>
                      </a:r>
                      <a:r>
                        <a:rPr lang="en" sz="1200">
                          <a:latin typeface="Inter"/>
                          <a:ea typeface="Inter"/>
                          <a:cs typeface="Inter"/>
                          <a:sym typeface="Inter"/>
                        </a:rPr>
                        <a:t>Topic 2</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104" name="Google Shape;104;p2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a:t>
            </a:r>
            <a:r>
              <a:rPr lang="en" sz="1800">
                <a:solidFill>
                  <a:schemeClr val="dk1"/>
                </a:solidFill>
                <a:latin typeface="Plus Jakarta Sans Medium"/>
                <a:ea typeface="Plus Jakarta Sans Medium"/>
                <a:cs typeface="Plus Jakarta Sans Medium"/>
                <a:sym typeface="Plus Jakarta Sans Medium"/>
              </a:rPr>
              <a:t>Imperialism &amp; Resistance</a:t>
            </a:r>
            <a:r>
              <a:rPr lang="en" sz="1800">
                <a:solidFill>
                  <a:schemeClr val="dk1"/>
                </a:solidFill>
                <a:latin typeface="Plus Jakarta Sans Medium"/>
                <a:ea typeface="Plus Jakarta Sans Medium"/>
                <a:cs typeface="Plus Jakarta Sans Medium"/>
                <a:sym typeface="Plus Jakarta Sans Medium"/>
              </a:rPr>
              <a:t>: Daily Lesson Plan (60 Minutes)</a:t>
            </a:r>
            <a:endParaRPr sz="2100">
              <a:solidFill>
                <a:schemeClr val="dk1"/>
              </a:solidFill>
              <a:latin typeface="Plus Jakarta Sans Medium"/>
              <a:ea typeface="Plus Jakarta Sans Medium"/>
              <a:cs typeface="Plus Jakarta Sans Medium"/>
              <a:sym typeface="Plus Jakarta Sans Medium"/>
            </a:endParaRPr>
          </a:p>
        </p:txBody>
      </p:sp>
      <p:pic>
        <p:nvPicPr>
          <p:cNvPr id="105" name="Google Shape;105;p25"/>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09" name="Shape 109"/>
        <p:cNvGrpSpPr/>
        <p:nvPr/>
      </p:nvGrpSpPr>
      <p:grpSpPr>
        <a:xfrm>
          <a:off x="0" y="0"/>
          <a:ext cx="0" cy="0"/>
          <a:chOff x="0" y="0"/>
          <a:chExt cx="0" cy="0"/>
        </a:xfrm>
      </p:grpSpPr>
      <p:pic>
        <p:nvPicPr>
          <p:cNvPr id="110" name="Google Shape;110;p26"/>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111" name="Google Shape;111;p26"/>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112" name="Google Shape;112;p26"/>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3" name="Google Shape;113;p26"/>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14" name="Google Shape;114;p26"/>
          <p:cNvGraphicFramePr/>
          <p:nvPr/>
        </p:nvGraphicFramePr>
        <p:xfrm>
          <a:off x="279838" y="582125"/>
          <a:ext cx="3000000" cy="3000000"/>
        </p:xfrm>
        <a:graphic>
          <a:graphicData uri="http://schemas.openxmlformats.org/drawingml/2006/table">
            <a:tbl>
              <a:tblPr>
                <a:noFill/>
                <a:tableStyleId>{B4AF0C0B-89F2-4689-B78E-576800633D6E}</a:tableStyleId>
              </a:tblPr>
              <a:tblGrid>
                <a:gridCol w="1673200"/>
                <a:gridCol w="4057350"/>
                <a:gridCol w="3702950"/>
              </a:tblGrid>
              <a:tr h="33725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5: Rebellions Against Imperialism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809475">
                <a:tc rowSpan="2">
                  <a:txBody>
                    <a:bodyPr/>
                    <a:lstStyle/>
                    <a:p>
                      <a:pPr indent="0" lvl="0" marL="0" rtl="0" algn="l">
                        <a:spcBef>
                          <a:spcPts val="0"/>
                        </a:spcBef>
                        <a:spcAft>
                          <a:spcPts val="0"/>
                        </a:spcAft>
                        <a:buNone/>
                      </a:pPr>
                      <a:r>
                        <a:rPr b="1" lang="en" sz="1300">
                          <a:latin typeface="Inter"/>
                          <a:ea typeface="Inter"/>
                          <a:cs typeface="Inter"/>
                          <a:sym typeface="Inter"/>
                        </a:rPr>
                        <a:t>ACTIVITY 2 - </a:t>
                      </a:r>
                      <a:r>
                        <a:rPr b="1" lang="en" sz="1300">
                          <a:latin typeface="Inter"/>
                          <a:ea typeface="Inter"/>
                          <a:cs typeface="Inter"/>
                          <a:sym typeface="Inter"/>
                        </a:rPr>
                        <a:t>PRACTICE</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investigate three of the rebellions against imperialism during this time period through a document jigsaw. Within the </a:t>
                      </a:r>
                      <a:r>
                        <a:rPr lang="en" sz="1200" u="sng">
                          <a:solidFill>
                            <a:schemeClr val="hlink"/>
                          </a:solidFill>
                          <a:latin typeface="Inter"/>
                          <a:ea typeface="Inter"/>
                          <a:cs typeface="Inter"/>
                          <a:sym typeface="Inter"/>
                          <a:hlinkClick r:id="rId5"/>
                        </a:rPr>
                        <a:t>Rebellions Against Imperialism Student Worksheet </a:t>
                      </a:r>
                      <a:r>
                        <a:rPr lang="en" sz="1200">
                          <a:solidFill>
                            <a:schemeClr val="dk1"/>
                          </a:solidFill>
                          <a:latin typeface="Inter"/>
                          <a:ea typeface="Inter"/>
                          <a:cs typeface="Inter"/>
                          <a:sym typeface="Inter"/>
                        </a:rPr>
                        <a:t>(3 versions linked below), students will complete the reading on page 1 and answer the questions on page 2 to analyze the causes for their assigned rebellion. Ideally, an equal number of students will be assigned to each rebellion.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8880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Divide the class into 3 sections and </a:t>
                      </a:r>
                      <a:r>
                        <a:rPr lang="en" sz="1200">
                          <a:solidFill>
                            <a:schemeClr val="dk1"/>
                          </a:solidFill>
                          <a:latin typeface="Inter"/>
                          <a:ea typeface="Inter"/>
                          <a:cs typeface="Inter"/>
                          <a:sym typeface="Inter"/>
                        </a:rPr>
                        <a:t>instruct</a:t>
                      </a:r>
                      <a:r>
                        <a:rPr lang="en" sz="1200">
                          <a:solidFill>
                            <a:schemeClr val="dk1"/>
                          </a:solidFill>
                          <a:latin typeface="Inter"/>
                          <a:ea typeface="Inter"/>
                          <a:cs typeface="Inter"/>
                          <a:sym typeface="Inter"/>
                        </a:rPr>
                        <a:t> students to pair up with one peer within their section</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Hand out a separate worksheet version to each of the three groups:</a:t>
                      </a:r>
                      <a:endParaRPr sz="1200">
                        <a:solidFill>
                          <a:schemeClr val="dk1"/>
                        </a:solidFill>
                        <a:latin typeface="Inter"/>
                        <a:ea typeface="Inter"/>
                        <a:cs typeface="Inter"/>
                        <a:sym typeface="Inter"/>
                      </a:endParaRPr>
                    </a:p>
                    <a:p>
                      <a:pPr indent="-304800" lvl="0" marL="800100" rtl="0" algn="l">
                        <a:spcBef>
                          <a:spcPts val="0"/>
                        </a:spcBef>
                        <a:spcAft>
                          <a:spcPts val="0"/>
                        </a:spcAft>
                        <a:buClr>
                          <a:schemeClr val="dk1"/>
                        </a:buClr>
                        <a:buSzPts val="1200"/>
                        <a:buFont typeface="Inter"/>
                        <a:buAutoNum type="alphaLcPeriod"/>
                      </a:pPr>
                      <a:r>
                        <a:rPr lang="en" sz="1200" u="sng">
                          <a:solidFill>
                            <a:schemeClr val="hlink"/>
                          </a:solidFill>
                          <a:latin typeface="Inter"/>
                          <a:ea typeface="Inter"/>
                          <a:cs typeface="Inter"/>
                          <a:sym typeface="Inter"/>
                          <a:hlinkClick r:id="rId6"/>
                        </a:rPr>
                        <a:t>Boxer Rebellion</a:t>
                      </a:r>
                      <a:endParaRPr sz="1200">
                        <a:solidFill>
                          <a:schemeClr val="dk1"/>
                        </a:solidFill>
                        <a:latin typeface="Inter"/>
                        <a:ea typeface="Inter"/>
                        <a:cs typeface="Inter"/>
                        <a:sym typeface="Inter"/>
                      </a:endParaRPr>
                    </a:p>
                    <a:p>
                      <a:pPr indent="-304800" lvl="0" marL="800100" rtl="0" algn="l">
                        <a:spcBef>
                          <a:spcPts val="0"/>
                        </a:spcBef>
                        <a:spcAft>
                          <a:spcPts val="0"/>
                        </a:spcAft>
                        <a:buClr>
                          <a:schemeClr val="dk1"/>
                        </a:buClr>
                        <a:buSzPts val="1200"/>
                        <a:buFont typeface="Inter"/>
                        <a:buAutoNum type="alphaLcPeriod"/>
                      </a:pPr>
                      <a:r>
                        <a:rPr lang="en" sz="1200" u="sng">
                          <a:solidFill>
                            <a:schemeClr val="hlink"/>
                          </a:solidFill>
                          <a:latin typeface="Inter"/>
                          <a:ea typeface="Inter"/>
                          <a:cs typeface="Inter"/>
                          <a:sym typeface="Inter"/>
                          <a:hlinkClick r:id="rId7"/>
                        </a:rPr>
                        <a:t>Sepoy Revolt</a:t>
                      </a:r>
                      <a:endParaRPr sz="1200">
                        <a:solidFill>
                          <a:schemeClr val="dk1"/>
                        </a:solidFill>
                        <a:latin typeface="Inter"/>
                        <a:ea typeface="Inter"/>
                        <a:cs typeface="Inter"/>
                        <a:sym typeface="Inter"/>
                      </a:endParaRPr>
                    </a:p>
                    <a:p>
                      <a:pPr indent="-304800" lvl="0" marL="800100" rtl="0" algn="l">
                        <a:spcBef>
                          <a:spcPts val="0"/>
                        </a:spcBef>
                        <a:spcAft>
                          <a:spcPts val="0"/>
                        </a:spcAft>
                        <a:buClr>
                          <a:schemeClr val="dk1"/>
                        </a:buClr>
                        <a:buSzPts val="1200"/>
                        <a:buFont typeface="Inter"/>
                        <a:buAutoNum type="alphaLcPeriod"/>
                      </a:pPr>
                      <a:r>
                        <a:rPr lang="en" sz="1200" u="sng">
                          <a:solidFill>
                            <a:schemeClr val="hlink"/>
                          </a:solidFill>
                          <a:latin typeface="Inter"/>
                          <a:ea typeface="Inter"/>
                          <a:cs typeface="Inter"/>
                          <a:sym typeface="Inter"/>
                          <a:hlinkClick r:id="rId8"/>
                        </a:rPr>
                        <a:t>Battle of Adwa</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Monitor student work progress and provide support as needed</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Move to assigned section</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Meet with partner</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Read source for assigned rebellion and complete the source questions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078550">
                <a:tc rowSpan="2">
                  <a:txBody>
                    <a:bodyPr/>
                    <a:lstStyle/>
                    <a:p>
                      <a:pPr indent="0" lvl="0" marL="0" rtl="0" algn="l">
                        <a:spcBef>
                          <a:spcPts val="0"/>
                        </a:spcBef>
                        <a:spcAft>
                          <a:spcPts val="0"/>
                        </a:spcAft>
                        <a:buNone/>
                      </a:pPr>
                      <a:r>
                        <a:rPr b="1" lang="en" sz="1300">
                          <a:latin typeface="Inter"/>
                          <a:ea typeface="Inter"/>
                          <a:cs typeface="Inter"/>
                          <a:sym typeface="Inter"/>
                        </a:rPr>
                        <a:t>ACTIVITY 3 - EXHIBIT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participate in an inside/outside circle (visual and video explanation included in Best Practices Repository) to share information learned about their assigned rebellion. Have students get into groups of 3 with one person representing each rebellion. Then have one group of 3 surround another group. They should be standing across from a person who looked at the same rebellion and should compare their understanding. Together, they will take notes in the table on page 4. Then the students in the inside circle will rotate to the right continuing to complete the worksheet.</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809475">
                <a:tc vMerge="1"/>
                <a:tc>
                  <a:txBody>
                    <a:bodyPr/>
                    <a:lstStyle/>
                    <a:p>
                      <a:pPr indent="0" lvl="0" marL="0" rtl="0" algn="ctr">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Determine groups.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Provide directions for students</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Monitor timing and alert student for movement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Meet with partner</a:t>
                      </a:r>
                      <a:r>
                        <a:rPr lang="en" sz="1200">
                          <a:latin typeface="Inter"/>
                          <a:ea typeface="Inter"/>
                          <a:cs typeface="Inter"/>
                          <a:sym typeface="Inter"/>
                        </a:rPr>
                        <a:t> and</a:t>
                      </a:r>
                      <a:r>
                        <a:rPr lang="en" sz="1200">
                          <a:solidFill>
                            <a:srgbClr val="000000"/>
                          </a:solidFill>
                          <a:latin typeface="Inter"/>
                          <a:ea typeface="Inter"/>
                          <a:cs typeface="Inter"/>
                          <a:sym typeface="Inter"/>
                        </a:rPr>
                        <a:t> </a:t>
                      </a:r>
                      <a:r>
                        <a:rPr lang="en" sz="1200">
                          <a:latin typeface="Inter"/>
                          <a:ea typeface="Inter"/>
                          <a:cs typeface="Inter"/>
                          <a:sym typeface="Inter"/>
                        </a:rPr>
                        <a:t>answer group section on worksheet</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Move and complete group worksheet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23775">
                <a:tc rowSpan="2">
                  <a:txBody>
                    <a:bodyPr/>
                    <a:lstStyle/>
                    <a:p>
                      <a:pPr indent="0" lvl="0" marL="0" rtl="0" algn="l">
                        <a:spcBef>
                          <a:spcPts val="0"/>
                        </a:spcBef>
                        <a:spcAft>
                          <a:spcPts val="0"/>
                        </a:spcAft>
                        <a:buNone/>
                      </a:pPr>
                      <a:r>
                        <a:rPr b="1" lang="en" sz="1300">
                          <a:latin typeface="Inter"/>
                          <a:ea typeface="Inter"/>
                          <a:cs typeface="Inter"/>
                          <a:sym typeface="Inter"/>
                        </a:rPr>
                        <a:t>CONCLUSION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complete the Causation Graphic Organizer to answer the supporting question.</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564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Direct students to page 4 of worksheet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Complete Causation Graphic Organizer</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115" name="Google Shape;115;p26"/>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Imperialism &amp; Resistance: Daily Lesson Plan (60 Minutes)</a:t>
            </a:r>
            <a:endParaRPr sz="1800">
              <a:solidFill>
                <a:schemeClr val="dk1"/>
              </a:solidFill>
              <a:latin typeface="Plus Jakarta Sans Medium"/>
              <a:ea typeface="Plus Jakarta Sans Medium"/>
              <a:cs typeface="Plus Jakarta Sans Medium"/>
              <a:sym typeface="Plus Jakarta Sans Medium"/>
            </a:endParaRPr>
          </a:p>
        </p:txBody>
      </p:sp>
      <p:pic>
        <p:nvPicPr>
          <p:cNvPr id="116" name="Google Shape;116;p26"/>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